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7" r:id="rId3"/>
    <p:sldId id="260" r:id="rId4"/>
    <p:sldId id="262" r:id="rId5"/>
    <p:sldId id="263" r:id="rId6"/>
    <p:sldId id="265" r:id="rId7"/>
    <p:sldId id="266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CC7528-A44F-4420-A093-442DEC42746F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3BFB84-C9F3-4997-ADAA-F7E65F7741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86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94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690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5012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45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872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463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36E105-1ECE-49CC-BD4D-5A4F0793978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B9161-0F88-4FA1-9FF4-54D42D312F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20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49AD14-1B78-4D32-8C9F-1A4AFDF2AB7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0B82C-064E-4209-9FFD-6C765625F1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65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F25D8B-84BE-4764-A734-CE78335F58A8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A7BFED-DA9A-4A31-BA01-B7997E5C460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1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1459A3-9AC5-440D-8479-132B1B785262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198D3D-9ECC-404C-8266-B93A876C104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66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4A1552-76C1-4CAC-ADD5-AD44DF3A023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204B3-D469-47EE-AA1C-0969B44615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926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02F3A3-A98E-4AE9-87BE-37E4DA031AA6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C5F0A3-2697-4683-A5F2-783EE886AE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753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292BF8-30C0-4810-AB44-8B7B49E93654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4FFE39-7818-40D9-A936-DB727E65C1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875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610C03-FDF8-464E-A04E-90A9B1D30FE3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62E4E-C3CD-4138-995A-44B8DD78E88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442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9A4627-6B17-43BC-9026-474AD7C58563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7A5ADA-8C59-4EF4-8451-76B3AE07F90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46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46A331-19BF-4EBB-9A2D-1A9F02A58B14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B34CEE-FFE0-43C7-9955-CAA2D6BBBF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92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fld id="{FB9A5C56-D1C9-4907-AFB3-4FB738189C15}" type="datetimeFigureOut">
              <a:rPr lang="ru-RU" smtClean="0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36EBB9-F59B-457B-91CE-BE9A660253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092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&#1085;&#1072;&#1096;&#1082;&#1088;&#1072;&#1089;&#1085;&#1086;&#1103;&#1088;&#1089;&#1082;.&#1088;&#1092;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&#1085;&#1072;&#1096;&#1082;&#1088;&#1072;&#1089;&#1085;&#1086;&#1103;&#1088;&#1089;&#1082;.&#1088;&#1092;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zapyatoy@krskstate.ru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27584" y="1340768"/>
            <a:ext cx="6620968" cy="3329581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Общественный контроль</a:t>
            </a:r>
            <a:br>
              <a:rPr lang="ru-RU" sz="4000" b="1" dirty="0" smtClean="0"/>
            </a:br>
            <a:r>
              <a:rPr lang="ru-RU" sz="4000" b="1" dirty="0" smtClean="0"/>
              <a:t>как механизм повышения качества муниципальных услуг</a:t>
            </a:r>
            <a:endParaRPr lang="ru-RU" sz="40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70348"/>
            <a:ext cx="6400800" cy="2087639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cap="none" dirty="0" smtClean="0">
              <a:latin typeface="+mn-lt"/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cap="none" dirty="0" smtClean="0">
                <a:latin typeface="+mn-lt"/>
              </a:rPr>
              <a:t>Даниил Запятой,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i="1" cap="none" dirty="0" smtClean="0">
                <a:latin typeface="+mn-lt"/>
              </a:rPr>
              <a:t>Администрация Губернатора Красноярского края</a:t>
            </a:r>
            <a:endParaRPr lang="ru-RU" sz="2800" cap="none" dirty="0" smtClean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Открытый Красноярский край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1326"/>
            <a:ext cx="8229600" cy="49720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/>
              <a:t>Запуск формирования системы: </a:t>
            </a:r>
            <a:r>
              <a:rPr lang="ru-RU" sz="2800" dirty="0" smtClean="0"/>
              <a:t>Указ Президента РФ от 08.02.2012 № 150;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/>
              <a:t>Выбор пилотных регионов: </a:t>
            </a:r>
            <a:r>
              <a:rPr lang="ru-RU" sz="2800" dirty="0" smtClean="0"/>
              <a:t>поручение Председателя Правительства РФ от 12.07.2012 № ДМ-П36-4013;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/>
              <a:t>Запуск системы в крае: </a:t>
            </a:r>
            <a:r>
              <a:rPr lang="ru-RU" sz="2800" dirty="0" smtClean="0"/>
              <a:t>стратегическая сессия «Открытый регион: акцент — муниципалитет» 08.11.2012;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/>
              <a:t>Определение приоритетов: </a:t>
            </a:r>
            <a:r>
              <a:rPr lang="ru-RU" sz="2800" dirty="0" smtClean="0"/>
              <a:t>молодежная площадка «Открытое государство: как управлять развитием?» 14.02.2013.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Общественный контроль</a:t>
            </a:r>
            <a:endParaRPr lang="ru-RU" sz="4000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25"/>
          </a:xfrm>
        </p:spPr>
        <p:txBody>
          <a:bodyPr rtlCol="0">
            <a:normAutofit fontScale="92500" lnSpcReduction="20000"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3300" b="1" dirty="0"/>
              <a:t>Цель: </a:t>
            </a:r>
            <a:r>
              <a:rPr lang="ru-RU" sz="3300" dirty="0"/>
              <a:t>повышение качества муниципальных </a:t>
            </a:r>
            <a:r>
              <a:rPr lang="ru-RU" sz="3300" dirty="0" smtClean="0"/>
              <a:t>услуг через создание системы </a:t>
            </a:r>
            <a:r>
              <a:rPr lang="ru-RU" sz="3300" dirty="0"/>
              <a:t>реагирования </a:t>
            </a:r>
            <a:r>
              <a:rPr lang="ru-RU" sz="3300" dirty="0" smtClean="0"/>
              <a:t>на интернет-обращения через </a:t>
            </a:r>
            <a:r>
              <a:rPr lang="ru-RU" sz="3300" dirty="0"/>
              <a:t>общественный контроль.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3300" b="1" dirty="0" smtClean="0"/>
              <a:t>Пилотные </a:t>
            </a:r>
            <a:r>
              <a:rPr lang="ru-RU" sz="3300" b="1" dirty="0"/>
              <a:t>городские округа: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Ачинск;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Канск;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Минусинск;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Лесосибирск;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Сосновоборск;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ЗАТО Железногорск;</a:t>
            </a:r>
          </a:p>
          <a:p>
            <a:pPr marL="1314450" lvl="2" indent="-514350" fontAlgn="auto">
              <a:spcAft>
                <a:spcPts val="0"/>
              </a:spcAft>
              <a:buFont typeface="Calibri" pitchFamily="34" charset="0"/>
              <a:buChar char="—"/>
              <a:defRPr/>
            </a:pPr>
            <a:r>
              <a:rPr lang="ru-RU" sz="2000" dirty="0" smtClean="0"/>
              <a:t>Красноярск.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8335762" cy="140053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Общественный контроль</a:t>
            </a:r>
            <a:endParaRPr lang="ru-RU" b="1" dirty="0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827700" y="2052925"/>
            <a:ext cx="7632732" cy="4195481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ru-RU" sz="2800" b="1" dirty="0" smtClean="0"/>
              <a:t>Классификатор нарушений:</a:t>
            </a:r>
          </a:p>
          <a:p>
            <a:pPr marL="1314450" lvl="2" indent="-514350"/>
            <a:r>
              <a:rPr lang="ru-RU" sz="2000" dirty="0" smtClean="0"/>
              <a:t>дорожный ремонт и дорожное строительство;</a:t>
            </a:r>
          </a:p>
          <a:p>
            <a:pPr marL="1314450" lvl="2" indent="-514350"/>
            <a:r>
              <a:rPr lang="ru-RU" sz="2000" dirty="0" smtClean="0"/>
              <a:t>общественный транспорт;</a:t>
            </a:r>
          </a:p>
          <a:p>
            <a:pPr marL="1314450" lvl="2" indent="-514350"/>
            <a:r>
              <a:rPr lang="ru-RU" sz="2000" dirty="0" smtClean="0"/>
              <a:t>остановочные пункты;</a:t>
            </a:r>
          </a:p>
          <a:p>
            <a:pPr marL="1314450" lvl="2" indent="-514350"/>
            <a:r>
              <a:rPr lang="ru-RU" sz="2000" i="1" dirty="0" smtClean="0"/>
              <a:t>ЖКХ, здравоохранение…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ru-RU" sz="2800" b="1" dirty="0" smtClean="0"/>
              <a:t>Единые правила модерации;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ru-RU" sz="2800" b="1" dirty="0" smtClean="0"/>
              <a:t>Регламент обработки и публикации информации на портале;</a:t>
            </a:r>
          </a:p>
          <a:p>
            <a:pPr marL="514350" indent="-514350">
              <a:buFont typeface="Calibri" pitchFamily="34" charset="0"/>
              <a:buAutoNum type="arabicPeriod"/>
            </a:pPr>
            <a:r>
              <a:rPr lang="ru-RU" sz="2800" b="1" dirty="0" smtClean="0"/>
              <a:t>«Единая редакция».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471666" cy="140053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hlinkClick r:id="rId2"/>
              </a:rPr>
              <a:t>http</a:t>
            </a:r>
            <a:r>
              <a:rPr lang="en-US" b="1" dirty="0" smtClean="0">
                <a:hlinkClick r:id="rId2"/>
              </a:rPr>
              <a:t>://</a:t>
            </a:r>
            <a:r>
              <a:rPr lang="ru-RU" b="1" dirty="0" smtClean="0">
                <a:hlinkClick r:id="rId2"/>
              </a:rPr>
              <a:t>нашКрасноярск.рф</a:t>
            </a:r>
            <a:endParaRPr lang="ru-RU" b="1" dirty="0" smtClean="0"/>
          </a:p>
        </p:txBody>
      </p:sp>
      <p:pic>
        <p:nvPicPr>
          <p:cNvPr id="9219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1844824"/>
            <a:ext cx="6552728" cy="4525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427708" cy="140053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hlinkClick r:id="rId2"/>
              </a:rPr>
              <a:t>http</a:t>
            </a:r>
            <a:r>
              <a:rPr lang="en-US" b="1" dirty="0" smtClean="0">
                <a:hlinkClick r:id="rId2"/>
              </a:rPr>
              <a:t>://</a:t>
            </a:r>
            <a:r>
              <a:rPr lang="ru-RU" b="1" dirty="0" smtClean="0">
                <a:hlinkClick r:id="rId2"/>
              </a:rPr>
              <a:t>нашКрасноярск.рф</a:t>
            </a:r>
            <a:endParaRPr lang="ru-RU" b="1" dirty="0" smtClean="0"/>
          </a:p>
        </p:txBody>
      </p:sp>
      <p:pic>
        <p:nvPicPr>
          <p:cNvPr id="10243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1844824"/>
            <a:ext cx="6580778" cy="43286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Долгосрочные цели</a:t>
            </a:r>
            <a:endParaRPr lang="ru-RU" b="1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1326"/>
            <a:ext cx="8229600" cy="482803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Анализ </a:t>
            </a:r>
            <a:r>
              <a:rPr lang="ru-RU" sz="2800" b="1" dirty="0" smtClean="0"/>
              <a:t>качества работы</a:t>
            </a:r>
            <a:r>
              <a:rPr lang="ru-RU" sz="2800" dirty="0" smtClean="0"/>
              <a:t> администрации муниципальных образований с точки зрения оказаний услуг населению.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/>
              <a:t>Реинжиниринг процессов</a:t>
            </a:r>
            <a:r>
              <a:rPr lang="ru-RU" sz="2800" dirty="0" smtClean="0"/>
              <a:t> оказания муниципальных услуг и проведения муниципальных работ.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Переориентация работы администраций муниципальных образований с исполнения бюджета на </a:t>
            </a:r>
            <a:r>
              <a:rPr lang="ru-RU" sz="2800" b="1" dirty="0" smtClean="0"/>
              <a:t>нужды граждан.</a:t>
            </a: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133464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717032"/>
            <a:ext cx="7772400" cy="252028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cap="none" dirty="0" smtClean="0"/>
              <a:t>Запятой Даниил Юрьевич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cap="none" dirty="0" smtClean="0"/>
              <a:t>Тел</a:t>
            </a:r>
            <a:r>
              <a:rPr lang="ru-RU" sz="2400" b="1" cap="none" dirty="0" smtClean="0"/>
              <a:t>. раб.:</a:t>
            </a:r>
            <a:r>
              <a:rPr lang="ru-RU" sz="2400" cap="none" dirty="0" smtClean="0"/>
              <a:t> +7 (391) 249-35-49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cap="none" dirty="0" smtClean="0"/>
              <a:t>Тел. моб.: </a:t>
            </a:r>
            <a:r>
              <a:rPr lang="ru-RU" sz="2400" cap="none" dirty="0" smtClean="0"/>
              <a:t>+7 (923) 376-60-73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cap="none" dirty="0" smtClean="0"/>
              <a:t>E-mail:</a:t>
            </a:r>
            <a:r>
              <a:rPr lang="en-US" sz="2400" cap="none" dirty="0" smtClean="0"/>
              <a:t> </a:t>
            </a:r>
            <a:r>
              <a:rPr lang="en-US" sz="2400" cap="none" dirty="0" smtClean="0">
                <a:hlinkClick r:id="rId2"/>
              </a:rPr>
              <a:t>zapyatoy@krskstate.ru</a:t>
            </a:r>
            <a:endParaRPr lang="en-US" sz="2400" cap="none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cap="none" dirty="0" smtClean="0"/>
              <a:t>Skype:</a:t>
            </a:r>
            <a:r>
              <a:rPr lang="en-US" sz="2400" cap="none" dirty="0" smtClean="0"/>
              <a:t> dzapyatoy</a:t>
            </a:r>
            <a:endParaRPr lang="ru-RU" sz="2400" cap="none" dirty="0" smtClean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40956" y="260648"/>
            <a:ext cx="7055380" cy="1032066"/>
          </a:xfrm>
        </p:spPr>
        <p:txBody>
          <a:bodyPr/>
          <a:lstStyle/>
          <a:p>
            <a:r>
              <a:rPr lang="ru-RU" sz="4200" b="1" dirty="0" smtClean="0"/>
              <a:t>Мы открыты!</a:t>
            </a:r>
            <a:endParaRPr lang="ru-RU" sz="4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65</TotalTime>
  <Words>218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Wingdings 3</vt:lpstr>
      <vt:lpstr>Ион</vt:lpstr>
      <vt:lpstr>Общественный контроль как механизм повышения качества муниципальных услуг</vt:lpstr>
      <vt:lpstr>Открытый Красноярский край</vt:lpstr>
      <vt:lpstr>Общественный контроль</vt:lpstr>
      <vt:lpstr>Общественный контроль</vt:lpstr>
      <vt:lpstr>http://нашКрасноярск.рф</vt:lpstr>
      <vt:lpstr>http://нашКрасноярск.рф</vt:lpstr>
      <vt:lpstr>Долгосрочные цели</vt:lpstr>
      <vt:lpstr>Мы открыты!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«Открытый регион: акцент — муниципалитет»</dc:title>
  <dc:creator>Admin</dc:creator>
  <cp:lastModifiedBy>l</cp:lastModifiedBy>
  <cp:revision>20</cp:revision>
  <dcterms:created xsi:type="dcterms:W3CDTF">2013-06-26T23:31:01Z</dcterms:created>
  <dcterms:modified xsi:type="dcterms:W3CDTF">2013-09-18T21:00:19Z</dcterms:modified>
</cp:coreProperties>
</file>